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407AA8-19B2-F847-A9B5-E6D3FAAE3409}" v="26" dt="2022-04-13T01:18:23.6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832"/>
    <p:restoredTop sz="94664"/>
  </p:normalViewPr>
  <p:slideViewPr>
    <p:cSldViewPr snapToGrid="0" snapToObjects="1">
      <p:cViewPr varScale="1">
        <p:scale>
          <a:sx n="63" d="100"/>
          <a:sy n="63" d="100"/>
        </p:scale>
        <p:origin x="200" y="1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1, Ngan" userId="c31b60fa-9500-4bc8-a70b-26a049f0ef4e" providerId="ADAL" clId="{DF407AA8-19B2-F847-A9B5-E6D3FAAE3409}"/>
    <pc:docChg chg="custSel modSld modShowInfo">
      <pc:chgData name="Nguyen1, Ngan" userId="c31b60fa-9500-4bc8-a70b-26a049f0ef4e" providerId="ADAL" clId="{DF407AA8-19B2-F847-A9B5-E6D3FAAE3409}" dt="2022-04-13T01:18:23.630" v="31" actId="20577"/>
      <pc:docMkLst>
        <pc:docMk/>
      </pc:docMkLst>
      <pc:sldChg chg="mod modShow">
        <pc:chgData name="Nguyen1, Ngan" userId="c31b60fa-9500-4bc8-a70b-26a049f0ef4e" providerId="ADAL" clId="{DF407AA8-19B2-F847-A9B5-E6D3FAAE3409}" dt="2022-04-12T23:32:55.137" v="16" actId="729"/>
        <pc:sldMkLst>
          <pc:docMk/>
          <pc:sldMk cId="3278714645" sldId="256"/>
        </pc:sldMkLst>
      </pc:sldChg>
      <pc:sldChg chg="modAnim">
        <pc:chgData name="Nguyen1, Ngan" userId="c31b60fa-9500-4bc8-a70b-26a049f0ef4e" providerId="ADAL" clId="{DF407AA8-19B2-F847-A9B5-E6D3FAAE3409}" dt="2022-04-12T23:30:51.068" v="12"/>
        <pc:sldMkLst>
          <pc:docMk/>
          <pc:sldMk cId="1945401266" sldId="257"/>
        </pc:sldMkLst>
      </pc:sldChg>
      <pc:sldChg chg="modAnim">
        <pc:chgData name="Nguyen1, Ngan" userId="c31b60fa-9500-4bc8-a70b-26a049f0ef4e" providerId="ADAL" clId="{DF407AA8-19B2-F847-A9B5-E6D3FAAE3409}" dt="2022-04-12T23:34:31.902" v="18"/>
        <pc:sldMkLst>
          <pc:docMk/>
          <pc:sldMk cId="2538863790" sldId="258"/>
        </pc:sldMkLst>
      </pc:sldChg>
      <pc:sldChg chg="modAnim">
        <pc:chgData name="Nguyen1, Ngan" userId="c31b60fa-9500-4bc8-a70b-26a049f0ef4e" providerId="ADAL" clId="{DF407AA8-19B2-F847-A9B5-E6D3FAAE3409}" dt="2022-04-12T23:34:53.866" v="21"/>
        <pc:sldMkLst>
          <pc:docMk/>
          <pc:sldMk cId="2931047644" sldId="259"/>
        </pc:sldMkLst>
      </pc:sldChg>
      <pc:sldChg chg="modAnim">
        <pc:chgData name="Nguyen1, Ngan" userId="c31b60fa-9500-4bc8-a70b-26a049f0ef4e" providerId="ADAL" clId="{DF407AA8-19B2-F847-A9B5-E6D3FAAE3409}" dt="2022-04-12T23:35:20.862" v="22"/>
        <pc:sldMkLst>
          <pc:docMk/>
          <pc:sldMk cId="2143993431" sldId="260"/>
        </pc:sldMkLst>
      </pc:sldChg>
      <pc:sldChg chg="modAnim">
        <pc:chgData name="Nguyen1, Ngan" userId="c31b60fa-9500-4bc8-a70b-26a049f0ef4e" providerId="ADAL" clId="{DF407AA8-19B2-F847-A9B5-E6D3FAAE3409}" dt="2022-04-12T23:35:29.885" v="23"/>
        <pc:sldMkLst>
          <pc:docMk/>
          <pc:sldMk cId="2849452875" sldId="261"/>
        </pc:sldMkLst>
      </pc:sldChg>
      <pc:sldChg chg="modAnim">
        <pc:chgData name="Nguyen1, Ngan" userId="c31b60fa-9500-4bc8-a70b-26a049f0ef4e" providerId="ADAL" clId="{DF407AA8-19B2-F847-A9B5-E6D3FAAE3409}" dt="2022-04-12T23:36:08.102" v="27"/>
        <pc:sldMkLst>
          <pc:docMk/>
          <pc:sldMk cId="2260409445" sldId="262"/>
        </pc:sldMkLst>
      </pc:sldChg>
      <pc:sldChg chg="modSp modAnim">
        <pc:chgData name="Nguyen1, Ngan" userId="c31b60fa-9500-4bc8-a70b-26a049f0ef4e" providerId="ADAL" clId="{DF407AA8-19B2-F847-A9B5-E6D3FAAE3409}" dt="2022-04-13T01:18:23.630" v="31" actId="20577"/>
        <pc:sldMkLst>
          <pc:docMk/>
          <pc:sldMk cId="1883777515" sldId="263"/>
        </pc:sldMkLst>
        <pc:graphicFrameChg chg="mod">
          <ac:chgData name="Nguyen1, Ngan" userId="c31b60fa-9500-4bc8-a70b-26a049f0ef4e" providerId="ADAL" clId="{DF407AA8-19B2-F847-A9B5-E6D3FAAE3409}" dt="2022-04-13T01:18:23.630" v="31" actId="20577"/>
          <ac:graphicFrameMkLst>
            <pc:docMk/>
            <pc:sldMk cId="1883777515" sldId="263"/>
            <ac:graphicFrameMk id="12" creationId="{0016AFB2-81DB-3F21-FCC2-4BE6512C8CA6}"/>
          </ac:graphicFrameMkLst>
        </pc:graphicFrameChg>
      </pc:sldChg>
      <pc:sldChg chg="modSp mod">
        <pc:chgData name="Nguyen1, Ngan" userId="c31b60fa-9500-4bc8-a70b-26a049f0ef4e" providerId="ADAL" clId="{DF407AA8-19B2-F847-A9B5-E6D3FAAE3409}" dt="2022-04-12T23:36:39.985" v="30" actId="27636"/>
        <pc:sldMkLst>
          <pc:docMk/>
          <pc:sldMk cId="4045491149" sldId="266"/>
        </pc:sldMkLst>
        <pc:spChg chg="mod">
          <ac:chgData name="Nguyen1, Ngan" userId="c31b60fa-9500-4bc8-a70b-26a049f0ef4e" providerId="ADAL" clId="{DF407AA8-19B2-F847-A9B5-E6D3FAAE3409}" dt="2022-04-12T23:36:39.985" v="30" actId="27636"/>
          <ac:spMkLst>
            <pc:docMk/>
            <pc:sldMk cId="4045491149" sldId="266"/>
            <ac:spMk id="2" creationId="{D3CB03AD-CFC8-D845-BB23-ED9DB629CF5F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E56D56-FE15-4442-80D6-BCFD224BC708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56809E8-35CB-42FA-994B-A5A3FCAFEA4C}">
      <dgm:prSet/>
      <dgm:spPr/>
      <dgm:t>
        <a:bodyPr/>
        <a:lstStyle/>
        <a:p>
          <a:r>
            <a:rPr lang="en-US" dirty="0"/>
            <a:t>No Code Reusability</a:t>
          </a:r>
        </a:p>
      </dgm:t>
    </dgm:pt>
    <dgm:pt modelId="{D174FB4E-3548-4FD9-87DF-E416C38BFF3C}" type="parTrans" cxnId="{DC902007-9708-4070-8497-6E2E2E9600FD}">
      <dgm:prSet/>
      <dgm:spPr/>
      <dgm:t>
        <a:bodyPr/>
        <a:lstStyle/>
        <a:p>
          <a:endParaRPr lang="en-US"/>
        </a:p>
      </dgm:t>
    </dgm:pt>
    <dgm:pt modelId="{2930B523-6A99-465D-8AAD-A94A489F34E4}" type="sibTrans" cxnId="{DC902007-9708-4070-8497-6E2E2E9600FD}">
      <dgm:prSet/>
      <dgm:spPr/>
      <dgm:t>
        <a:bodyPr/>
        <a:lstStyle/>
        <a:p>
          <a:endParaRPr lang="en-US"/>
        </a:p>
      </dgm:t>
    </dgm:pt>
    <dgm:pt modelId="{39F63331-2D3F-4808-954B-5FB4DE96C82D}">
      <dgm:prSet/>
      <dgm:spPr/>
      <dgm:t>
        <a:bodyPr/>
        <a:lstStyle/>
        <a:p>
          <a:r>
            <a:rPr lang="en-US" dirty="0"/>
            <a:t>High Maintenance </a:t>
          </a:r>
        </a:p>
      </dgm:t>
    </dgm:pt>
    <dgm:pt modelId="{E6C2C141-BBED-4E8A-BFAD-6B459C3A6E72}" type="parTrans" cxnId="{E67411EF-C2B4-40D9-97E0-E3FED851539F}">
      <dgm:prSet/>
      <dgm:spPr/>
      <dgm:t>
        <a:bodyPr/>
        <a:lstStyle/>
        <a:p>
          <a:endParaRPr lang="en-US"/>
        </a:p>
      </dgm:t>
    </dgm:pt>
    <dgm:pt modelId="{F78E7DAB-9083-4A3C-A0F5-1638CA08DDEE}" type="sibTrans" cxnId="{E67411EF-C2B4-40D9-97E0-E3FED851539F}">
      <dgm:prSet/>
      <dgm:spPr/>
      <dgm:t>
        <a:bodyPr/>
        <a:lstStyle/>
        <a:p>
          <a:endParaRPr lang="en-US"/>
        </a:p>
      </dgm:t>
    </dgm:pt>
    <dgm:pt modelId="{C1B913EE-4F33-5A45-A52F-C6CFCC47E8EB}" type="pres">
      <dgm:prSet presAssocID="{16E56D56-FE15-4442-80D6-BCFD224BC708}" presName="linear" presStyleCnt="0">
        <dgm:presLayoutVars>
          <dgm:animLvl val="lvl"/>
          <dgm:resizeHandles val="exact"/>
        </dgm:presLayoutVars>
      </dgm:prSet>
      <dgm:spPr/>
    </dgm:pt>
    <dgm:pt modelId="{920F55A2-F642-ED4F-B7F0-13A3D8DDDBF9}" type="pres">
      <dgm:prSet presAssocID="{E56809E8-35CB-42FA-994B-A5A3FCAFEA4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DE77497-E929-CC46-9A02-9564D77F2C97}" type="pres">
      <dgm:prSet presAssocID="{2930B523-6A99-465D-8AAD-A94A489F34E4}" presName="spacer" presStyleCnt="0"/>
      <dgm:spPr/>
    </dgm:pt>
    <dgm:pt modelId="{6CA167D3-0C96-8843-A0FE-22CC798ED155}" type="pres">
      <dgm:prSet presAssocID="{39F63331-2D3F-4808-954B-5FB4DE96C82D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DC902007-9708-4070-8497-6E2E2E9600FD}" srcId="{16E56D56-FE15-4442-80D6-BCFD224BC708}" destId="{E56809E8-35CB-42FA-994B-A5A3FCAFEA4C}" srcOrd="0" destOrd="0" parTransId="{D174FB4E-3548-4FD9-87DF-E416C38BFF3C}" sibTransId="{2930B523-6A99-465D-8AAD-A94A489F34E4}"/>
    <dgm:cxn modelId="{9C53FF5D-A5B2-5142-9492-2F2F45AE320F}" type="presOf" srcId="{16E56D56-FE15-4442-80D6-BCFD224BC708}" destId="{C1B913EE-4F33-5A45-A52F-C6CFCC47E8EB}" srcOrd="0" destOrd="0" presId="urn:microsoft.com/office/officeart/2005/8/layout/vList2"/>
    <dgm:cxn modelId="{B5FE5274-CB0F-5642-8BE9-BE9036C5B38A}" type="presOf" srcId="{E56809E8-35CB-42FA-994B-A5A3FCAFEA4C}" destId="{920F55A2-F642-ED4F-B7F0-13A3D8DDDBF9}" srcOrd="0" destOrd="0" presId="urn:microsoft.com/office/officeart/2005/8/layout/vList2"/>
    <dgm:cxn modelId="{9287EF74-2FEA-864E-838A-353544C7E294}" type="presOf" srcId="{39F63331-2D3F-4808-954B-5FB4DE96C82D}" destId="{6CA167D3-0C96-8843-A0FE-22CC798ED155}" srcOrd="0" destOrd="0" presId="urn:microsoft.com/office/officeart/2005/8/layout/vList2"/>
    <dgm:cxn modelId="{E67411EF-C2B4-40D9-97E0-E3FED851539F}" srcId="{16E56D56-FE15-4442-80D6-BCFD224BC708}" destId="{39F63331-2D3F-4808-954B-5FB4DE96C82D}" srcOrd="1" destOrd="0" parTransId="{E6C2C141-BBED-4E8A-BFAD-6B459C3A6E72}" sibTransId="{F78E7DAB-9083-4A3C-A0F5-1638CA08DDEE}"/>
    <dgm:cxn modelId="{9A16B412-F08A-C44D-A170-DE77736FBCFF}" type="presParOf" srcId="{C1B913EE-4F33-5A45-A52F-C6CFCC47E8EB}" destId="{920F55A2-F642-ED4F-B7F0-13A3D8DDDBF9}" srcOrd="0" destOrd="0" presId="urn:microsoft.com/office/officeart/2005/8/layout/vList2"/>
    <dgm:cxn modelId="{31C72753-5F42-7445-839B-B7EC8E601ADD}" type="presParOf" srcId="{C1B913EE-4F33-5A45-A52F-C6CFCC47E8EB}" destId="{5DE77497-E929-CC46-9A02-9564D77F2C97}" srcOrd="1" destOrd="0" presId="urn:microsoft.com/office/officeart/2005/8/layout/vList2"/>
    <dgm:cxn modelId="{E40F0211-9934-4341-8A7C-F91D8AF671B1}" type="presParOf" srcId="{C1B913EE-4F33-5A45-A52F-C6CFCC47E8EB}" destId="{6CA167D3-0C96-8843-A0FE-22CC798ED15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5EDF14-B894-4E28-A412-CB8E2F6F817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EE11191-6FA6-4A24-8021-ADEF29587319}">
      <dgm:prSet/>
      <dgm:spPr/>
      <dgm:t>
        <a:bodyPr/>
        <a:lstStyle/>
        <a:p>
          <a:r>
            <a:rPr lang="en-US"/>
            <a:t>Complicated Development Lifecycle </a:t>
          </a:r>
        </a:p>
      </dgm:t>
    </dgm:pt>
    <dgm:pt modelId="{CC573201-D99A-48F0-9EC5-83563F855546}" type="parTrans" cxnId="{1E5B1902-754B-410F-ADB3-00A23D7E3E49}">
      <dgm:prSet/>
      <dgm:spPr/>
      <dgm:t>
        <a:bodyPr/>
        <a:lstStyle/>
        <a:p>
          <a:endParaRPr lang="en-US"/>
        </a:p>
      </dgm:t>
    </dgm:pt>
    <dgm:pt modelId="{49294863-EAA9-4C20-9BDF-5C3D55155100}" type="sibTrans" cxnId="{1E5B1902-754B-410F-ADB3-00A23D7E3E49}">
      <dgm:prSet/>
      <dgm:spPr/>
      <dgm:t>
        <a:bodyPr/>
        <a:lstStyle/>
        <a:p>
          <a:endParaRPr lang="en-US"/>
        </a:p>
      </dgm:t>
    </dgm:pt>
    <dgm:pt modelId="{F6138AB7-15D2-4B6F-A888-B33A55299A15}">
      <dgm:prSet/>
      <dgm:spPr/>
      <dgm:t>
        <a:bodyPr/>
        <a:lstStyle/>
        <a:p>
          <a:r>
            <a:rPr lang="en-US" dirty="0"/>
            <a:t>Difficult </a:t>
          </a:r>
          <a:r>
            <a:rPr lang="en-US"/>
            <a:t>Intgrations</a:t>
          </a:r>
          <a:r>
            <a:rPr lang="en-US" dirty="0"/>
            <a:t> </a:t>
          </a:r>
        </a:p>
      </dgm:t>
    </dgm:pt>
    <dgm:pt modelId="{EB2F6906-02DC-4A81-8F62-A099992C8FE1}" type="parTrans" cxnId="{7B3B5C9D-77FA-45F7-BB27-1FEE9BCBF068}">
      <dgm:prSet/>
      <dgm:spPr/>
      <dgm:t>
        <a:bodyPr/>
        <a:lstStyle/>
        <a:p>
          <a:endParaRPr lang="en-US"/>
        </a:p>
      </dgm:t>
    </dgm:pt>
    <dgm:pt modelId="{D31C9150-3BEA-4B0C-AA3F-0E0351A0C149}" type="sibTrans" cxnId="{7B3B5C9D-77FA-45F7-BB27-1FEE9BCBF068}">
      <dgm:prSet/>
      <dgm:spPr/>
      <dgm:t>
        <a:bodyPr/>
        <a:lstStyle/>
        <a:p>
          <a:endParaRPr lang="en-US"/>
        </a:p>
      </dgm:t>
    </dgm:pt>
    <dgm:pt modelId="{B79A1C3A-5E75-4244-8A12-5B4F031E756D}" type="pres">
      <dgm:prSet presAssocID="{315EDF14-B894-4E28-A412-CB8E2F6F8175}" presName="linear" presStyleCnt="0">
        <dgm:presLayoutVars>
          <dgm:animLvl val="lvl"/>
          <dgm:resizeHandles val="exact"/>
        </dgm:presLayoutVars>
      </dgm:prSet>
      <dgm:spPr/>
    </dgm:pt>
    <dgm:pt modelId="{36EE1326-1E1F-894E-8BBA-1323F775A7F2}" type="pres">
      <dgm:prSet presAssocID="{BEE11191-6FA6-4A24-8021-ADEF2958731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1CAFD9F-ED8B-C44D-A7CC-BDAFC7C02DAD}" type="pres">
      <dgm:prSet presAssocID="{49294863-EAA9-4C20-9BDF-5C3D55155100}" presName="spacer" presStyleCnt="0"/>
      <dgm:spPr/>
    </dgm:pt>
    <dgm:pt modelId="{9E8307A5-5846-694C-BD3A-DE9F597E4C98}" type="pres">
      <dgm:prSet presAssocID="{F6138AB7-15D2-4B6F-A888-B33A55299A1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1E5B1902-754B-410F-ADB3-00A23D7E3E49}" srcId="{315EDF14-B894-4E28-A412-CB8E2F6F8175}" destId="{BEE11191-6FA6-4A24-8021-ADEF29587319}" srcOrd="0" destOrd="0" parTransId="{CC573201-D99A-48F0-9EC5-83563F855546}" sibTransId="{49294863-EAA9-4C20-9BDF-5C3D55155100}"/>
    <dgm:cxn modelId="{55AF6A6E-4C2F-034D-9EDE-C1445447BB24}" type="presOf" srcId="{F6138AB7-15D2-4B6F-A888-B33A55299A15}" destId="{9E8307A5-5846-694C-BD3A-DE9F597E4C98}" srcOrd="0" destOrd="0" presId="urn:microsoft.com/office/officeart/2005/8/layout/vList2"/>
    <dgm:cxn modelId="{7B3B5C9D-77FA-45F7-BB27-1FEE9BCBF068}" srcId="{315EDF14-B894-4E28-A412-CB8E2F6F8175}" destId="{F6138AB7-15D2-4B6F-A888-B33A55299A15}" srcOrd="1" destOrd="0" parTransId="{EB2F6906-02DC-4A81-8F62-A099992C8FE1}" sibTransId="{D31C9150-3BEA-4B0C-AA3F-0E0351A0C149}"/>
    <dgm:cxn modelId="{4846139F-961B-BF4C-816D-F1248162D928}" type="presOf" srcId="{315EDF14-B894-4E28-A412-CB8E2F6F8175}" destId="{B79A1C3A-5E75-4244-8A12-5B4F031E756D}" srcOrd="0" destOrd="0" presId="urn:microsoft.com/office/officeart/2005/8/layout/vList2"/>
    <dgm:cxn modelId="{02ABDCC8-1482-6340-B396-BADEFA8D9C03}" type="presOf" srcId="{BEE11191-6FA6-4A24-8021-ADEF29587319}" destId="{36EE1326-1E1F-894E-8BBA-1323F775A7F2}" srcOrd="0" destOrd="0" presId="urn:microsoft.com/office/officeart/2005/8/layout/vList2"/>
    <dgm:cxn modelId="{CF743EFA-7B48-E840-B893-6A80F21118EE}" type="presParOf" srcId="{B79A1C3A-5E75-4244-8A12-5B4F031E756D}" destId="{36EE1326-1E1F-894E-8BBA-1323F775A7F2}" srcOrd="0" destOrd="0" presId="urn:microsoft.com/office/officeart/2005/8/layout/vList2"/>
    <dgm:cxn modelId="{BB08227D-BBCA-0D4C-A1C3-81512A62C594}" type="presParOf" srcId="{B79A1C3A-5E75-4244-8A12-5B4F031E756D}" destId="{21CAFD9F-ED8B-C44D-A7CC-BDAFC7C02DAD}" srcOrd="1" destOrd="0" presId="urn:microsoft.com/office/officeart/2005/8/layout/vList2"/>
    <dgm:cxn modelId="{870223C3-531C-2D44-8E1F-CB70CEA5CB14}" type="presParOf" srcId="{B79A1C3A-5E75-4244-8A12-5B4F031E756D}" destId="{9E8307A5-5846-694C-BD3A-DE9F597E4C9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C86D97-F686-4AFA-9E02-13833454BE1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81F19DE2-3177-41E9-8E2B-3CA9828B2695}">
      <dgm:prSet/>
      <dgm:spPr/>
      <dgm:t>
        <a:bodyPr/>
        <a:lstStyle/>
        <a:p>
          <a:r>
            <a:rPr lang="en-US"/>
            <a:t>Lots of jobs is in native </a:t>
          </a:r>
        </a:p>
      </dgm:t>
    </dgm:pt>
    <dgm:pt modelId="{4A9F2D99-44D5-47FF-B535-D863FF02B6D0}" type="parTrans" cxnId="{CEF079AB-220C-49E8-8D85-67B85C802DAA}">
      <dgm:prSet/>
      <dgm:spPr/>
      <dgm:t>
        <a:bodyPr/>
        <a:lstStyle/>
        <a:p>
          <a:endParaRPr lang="en-US"/>
        </a:p>
      </dgm:t>
    </dgm:pt>
    <dgm:pt modelId="{1A49D024-C820-4C14-9B9E-E681C1A64F15}" type="sibTrans" cxnId="{CEF079AB-220C-49E8-8D85-67B85C802DAA}">
      <dgm:prSet/>
      <dgm:spPr/>
      <dgm:t>
        <a:bodyPr/>
        <a:lstStyle/>
        <a:p>
          <a:endParaRPr lang="en-US"/>
        </a:p>
      </dgm:t>
    </dgm:pt>
    <dgm:pt modelId="{20CA60E8-5122-4C8A-8EFB-6F1470ED1EA4}">
      <dgm:prSet/>
      <dgm:spPr/>
      <dgm:t>
        <a:bodyPr/>
        <a:lstStyle/>
        <a:p>
          <a:r>
            <a:rPr lang="en-US"/>
            <a:t>Developers can do great freelancing with Cross-platform </a:t>
          </a:r>
        </a:p>
      </dgm:t>
    </dgm:pt>
    <dgm:pt modelId="{315811A6-0A82-460F-B5AF-6C22161D443E}" type="parTrans" cxnId="{B8CE055A-1B1F-4B62-9854-9E575637FAD5}">
      <dgm:prSet/>
      <dgm:spPr/>
      <dgm:t>
        <a:bodyPr/>
        <a:lstStyle/>
        <a:p>
          <a:endParaRPr lang="en-US"/>
        </a:p>
      </dgm:t>
    </dgm:pt>
    <dgm:pt modelId="{8503116F-0E80-4F28-9D43-586655594FCA}" type="sibTrans" cxnId="{B8CE055A-1B1F-4B62-9854-9E575637FAD5}">
      <dgm:prSet/>
      <dgm:spPr/>
      <dgm:t>
        <a:bodyPr/>
        <a:lstStyle/>
        <a:p>
          <a:endParaRPr lang="en-US"/>
        </a:p>
      </dgm:t>
    </dgm:pt>
    <dgm:pt modelId="{9E3D0368-905F-4CCA-92B0-D51601848ECD}">
      <dgm:prSet/>
      <dgm:spPr/>
      <dgm:t>
        <a:bodyPr/>
        <a:lstStyle/>
        <a:p>
          <a:r>
            <a:rPr lang="en-US"/>
            <a:t>As a small business choice:</a:t>
          </a:r>
        </a:p>
      </dgm:t>
    </dgm:pt>
    <dgm:pt modelId="{180C68DE-6EAA-4C12-8BC9-9C667F07B195}" type="parTrans" cxnId="{DEE25BDF-E7EE-4C53-B076-95E25E7E6A8A}">
      <dgm:prSet/>
      <dgm:spPr/>
      <dgm:t>
        <a:bodyPr/>
        <a:lstStyle/>
        <a:p>
          <a:endParaRPr lang="en-US"/>
        </a:p>
      </dgm:t>
    </dgm:pt>
    <dgm:pt modelId="{3EC4B97A-0117-4E2D-AFC7-2B7D6B344A6F}" type="sibTrans" cxnId="{DEE25BDF-E7EE-4C53-B076-95E25E7E6A8A}">
      <dgm:prSet/>
      <dgm:spPr/>
      <dgm:t>
        <a:bodyPr/>
        <a:lstStyle/>
        <a:p>
          <a:endParaRPr lang="en-US"/>
        </a:p>
      </dgm:t>
    </dgm:pt>
    <dgm:pt modelId="{76012CB7-F3C0-42F9-892D-762552A15323}">
      <dgm:prSet/>
      <dgm:spPr/>
      <dgm:t>
        <a:bodyPr/>
        <a:lstStyle/>
        <a:p>
          <a:r>
            <a:rPr lang="en-US"/>
            <a:t>Start with cross-platform </a:t>
          </a:r>
        </a:p>
      </dgm:t>
    </dgm:pt>
    <dgm:pt modelId="{7E3F21CC-1C86-40AF-9FA0-64E8FE8E37B8}" type="parTrans" cxnId="{20C52E86-39AD-4927-BEF5-295A794BD26A}">
      <dgm:prSet/>
      <dgm:spPr/>
      <dgm:t>
        <a:bodyPr/>
        <a:lstStyle/>
        <a:p>
          <a:endParaRPr lang="en-US"/>
        </a:p>
      </dgm:t>
    </dgm:pt>
    <dgm:pt modelId="{C346D373-6859-453A-8F73-3DF3DE592154}" type="sibTrans" cxnId="{20C52E86-39AD-4927-BEF5-295A794BD26A}">
      <dgm:prSet/>
      <dgm:spPr/>
      <dgm:t>
        <a:bodyPr/>
        <a:lstStyle/>
        <a:p>
          <a:endParaRPr lang="en-US"/>
        </a:p>
      </dgm:t>
    </dgm:pt>
    <dgm:pt modelId="{0C30B0A9-3CFD-4234-A8CE-BB92CB454121}">
      <dgm:prSet/>
      <dgm:spPr/>
      <dgm:t>
        <a:bodyPr/>
        <a:lstStyle/>
        <a:p>
          <a:r>
            <a:rPr lang="en-US"/>
            <a:t>If the app needs extreme performance, use native Swift or native Kotlin or Java </a:t>
          </a:r>
        </a:p>
      </dgm:t>
    </dgm:pt>
    <dgm:pt modelId="{3CD9C052-DB9B-4E99-9F73-21ED161EBC0D}" type="parTrans" cxnId="{CCA4666A-4C5A-4D50-A0AE-370B43941BE3}">
      <dgm:prSet/>
      <dgm:spPr/>
      <dgm:t>
        <a:bodyPr/>
        <a:lstStyle/>
        <a:p>
          <a:endParaRPr lang="en-US"/>
        </a:p>
      </dgm:t>
    </dgm:pt>
    <dgm:pt modelId="{F4553930-2195-4735-A55D-15844C7D2DAE}" type="sibTrans" cxnId="{CCA4666A-4C5A-4D50-A0AE-370B43941BE3}">
      <dgm:prSet/>
      <dgm:spPr/>
      <dgm:t>
        <a:bodyPr/>
        <a:lstStyle/>
        <a:p>
          <a:endParaRPr lang="en-US"/>
        </a:p>
      </dgm:t>
    </dgm:pt>
    <dgm:pt modelId="{263411F9-76EC-8D4E-93C6-C9B49534F71A}" type="pres">
      <dgm:prSet presAssocID="{66C86D97-F686-4AFA-9E02-13833454BE1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E5EE7248-0D8F-C641-AA77-E5AB1A789972}" type="pres">
      <dgm:prSet presAssocID="{81F19DE2-3177-41E9-8E2B-3CA9828B2695}" presName="hierRoot1" presStyleCnt="0">
        <dgm:presLayoutVars>
          <dgm:hierBranch val="init"/>
        </dgm:presLayoutVars>
      </dgm:prSet>
      <dgm:spPr/>
    </dgm:pt>
    <dgm:pt modelId="{3D822BDF-73B2-F54F-9EBE-858722B77D1B}" type="pres">
      <dgm:prSet presAssocID="{81F19DE2-3177-41E9-8E2B-3CA9828B2695}" presName="rootComposite1" presStyleCnt="0"/>
      <dgm:spPr/>
    </dgm:pt>
    <dgm:pt modelId="{1BECD459-FBDD-A34C-87A0-90393306183E}" type="pres">
      <dgm:prSet presAssocID="{81F19DE2-3177-41E9-8E2B-3CA9828B2695}" presName="rootText1" presStyleLbl="node0" presStyleIdx="0" presStyleCnt="3">
        <dgm:presLayoutVars>
          <dgm:chPref val="3"/>
        </dgm:presLayoutVars>
      </dgm:prSet>
      <dgm:spPr/>
    </dgm:pt>
    <dgm:pt modelId="{7DEF2D98-7F72-DC42-9924-AF44F0A018EA}" type="pres">
      <dgm:prSet presAssocID="{81F19DE2-3177-41E9-8E2B-3CA9828B2695}" presName="rootConnector1" presStyleLbl="node1" presStyleIdx="0" presStyleCnt="0"/>
      <dgm:spPr/>
    </dgm:pt>
    <dgm:pt modelId="{B410F69F-5847-8045-A3B3-CB88669B51A0}" type="pres">
      <dgm:prSet presAssocID="{81F19DE2-3177-41E9-8E2B-3CA9828B2695}" presName="hierChild2" presStyleCnt="0"/>
      <dgm:spPr/>
    </dgm:pt>
    <dgm:pt modelId="{07A0360F-069A-DD42-BC5D-B68C2492CA44}" type="pres">
      <dgm:prSet presAssocID="{81F19DE2-3177-41E9-8E2B-3CA9828B2695}" presName="hierChild3" presStyleCnt="0"/>
      <dgm:spPr/>
    </dgm:pt>
    <dgm:pt modelId="{D384B648-BDC9-2146-B84D-72C95AB592D7}" type="pres">
      <dgm:prSet presAssocID="{20CA60E8-5122-4C8A-8EFB-6F1470ED1EA4}" presName="hierRoot1" presStyleCnt="0">
        <dgm:presLayoutVars>
          <dgm:hierBranch val="init"/>
        </dgm:presLayoutVars>
      </dgm:prSet>
      <dgm:spPr/>
    </dgm:pt>
    <dgm:pt modelId="{9057553A-7319-D24C-BF4F-1C4DC45A07FB}" type="pres">
      <dgm:prSet presAssocID="{20CA60E8-5122-4C8A-8EFB-6F1470ED1EA4}" presName="rootComposite1" presStyleCnt="0"/>
      <dgm:spPr/>
    </dgm:pt>
    <dgm:pt modelId="{C01BC065-DC4E-1544-AFCB-2C02C56208F4}" type="pres">
      <dgm:prSet presAssocID="{20CA60E8-5122-4C8A-8EFB-6F1470ED1EA4}" presName="rootText1" presStyleLbl="node0" presStyleIdx="1" presStyleCnt="3">
        <dgm:presLayoutVars>
          <dgm:chPref val="3"/>
        </dgm:presLayoutVars>
      </dgm:prSet>
      <dgm:spPr/>
    </dgm:pt>
    <dgm:pt modelId="{71E389EF-C6FA-344E-AE9A-4E001EB2272C}" type="pres">
      <dgm:prSet presAssocID="{20CA60E8-5122-4C8A-8EFB-6F1470ED1EA4}" presName="rootConnector1" presStyleLbl="node1" presStyleIdx="0" presStyleCnt="0"/>
      <dgm:spPr/>
    </dgm:pt>
    <dgm:pt modelId="{2066DEB0-9D7B-C942-8892-D1D7FB9AF956}" type="pres">
      <dgm:prSet presAssocID="{20CA60E8-5122-4C8A-8EFB-6F1470ED1EA4}" presName="hierChild2" presStyleCnt="0"/>
      <dgm:spPr/>
    </dgm:pt>
    <dgm:pt modelId="{CB7F2017-CB64-B846-A5BD-B48D89A99CDD}" type="pres">
      <dgm:prSet presAssocID="{20CA60E8-5122-4C8A-8EFB-6F1470ED1EA4}" presName="hierChild3" presStyleCnt="0"/>
      <dgm:spPr/>
    </dgm:pt>
    <dgm:pt modelId="{5D8D42F5-1D83-5C4D-912E-DD79EF46504F}" type="pres">
      <dgm:prSet presAssocID="{9E3D0368-905F-4CCA-92B0-D51601848ECD}" presName="hierRoot1" presStyleCnt="0">
        <dgm:presLayoutVars>
          <dgm:hierBranch val="init"/>
        </dgm:presLayoutVars>
      </dgm:prSet>
      <dgm:spPr/>
    </dgm:pt>
    <dgm:pt modelId="{F93107AB-FEE3-2A49-9EDF-BE2D145511E9}" type="pres">
      <dgm:prSet presAssocID="{9E3D0368-905F-4CCA-92B0-D51601848ECD}" presName="rootComposite1" presStyleCnt="0"/>
      <dgm:spPr/>
    </dgm:pt>
    <dgm:pt modelId="{82853346-E401-0D49-9A45-6E7DC302A4EA}" type="pres">
      <dgm:prSet presAssocID="{9E3D0368-905F-4CCA-92B0-D51601848ECD}" presName="rootText1" presStyleLbl="node0" presStyleIdx="2" presStyleCnt="3">
        <dgm:presLayoutVars>
          <dgm:chPref val="3"/>
        </dgm:presLayoutVars>
      </dgm:prSet>
      <dgm:spPr/>
    </dgm:pt>
    <dgm:pt modelId="{A85023A3-0BC1-F74C-B2CA-4EA205C58F7B}" type="pres">
      <dgm:prSet presAssocID="{9E3D0368-905F-4CCA-92B0-D51601848ECD}" presName="rootConnector1" presStyleLbl="node1" presStyleIdx="0" presStyleCnt="0"/>
      <dgm:spPr/>
    </dgm:pt>
    <dgm:pt modelId="{FD19F2C2-EB51-2341-A7EC-C9DFEB73E152}" type="pres">
      <dgm:prSet presAssocID="{9E3D0368-905F-4CCA-92B0-D51601848ECD}" presName="hierChild2" presStyleCnt="0"/>
      <dgm:spPr/>
    </dgm:pt>
    <dgm:pt modelId="{B0F6B8D0-E907-B140-95C2-6F04CB29BC15}" type="pres">
      <dgm:prSet presAssocID="{7E3F21CC-1C86-40AF-9FA0-64E8FE8E37B8}" presName="Name37" presStyleLbl="parChTrans1D2" presStyleIdx="0" presStyleCnt="2"/>
      <dgm:spPr/>
    </dgm:pt>
    <dgm:pt modelId="{7230B07C-2E55-DC4B-8B70-89657FF9E730}" type="pres">
      <dgm:prSet presAssocID="{76012CB7-F3C0-42F9-892D-762552A15323}" presName="hierRoot2" presStyleCnt="0">
        <dgm:presLayoutVars>
          <dgm:hierBranch val="init"/>
        </dgm:presLayoutVars>
      </dgm:prSet>
      <dgm:spPr/>
    </dgm:pt>
    <dgm:pt modelId="{1D909208-274B-CF41-A65F-2793E09FD439}" type="pres">
      <dgm:prSet presAssocID="{76012CB7-F3C0-42F9-892D-762552A15323}" presName="rootComposite" presStyleCnt="0"/>
      <dgm:spPr/>
    </dgm:pt>
    <dgm:pt modelId="{49B0C96C-CA9F-2D44-950E-510FF362812D}" type="pres">
      <dgm:prSet presAssocID="{76012CB7-F3C0-42F9-892D-762552A15323}" presName="rootText" presStyleLbl="node2" presStyleIdx="0" presStyleCnt="2">
        <dgm:presLayoutVars>
          <dgm:chPref val="3"/>
        </dgm:presLayoutVars>
      </dgm:prSet>
      <dgm:spPr/>
    </dgm:pt>
    <dgm:pt modelId="{12041EDA-1449-EB4F-8917-B275A3686135}" type="pres">
      <dgm:prSet presAssocID="{76012CB7-F3C0-42F9-892D-762552A15323}" presName="rootConnector" presStyleLbl="node2" presStyleIdx="0" presStyleCnt="2"/>
      <dgm:spPr/>
    </dgm:pt>
    <dgm:pt modelId="{941066AE-A19B-774E-94BA-0D73D848E5AD}" type="pres">
      <dgm:prSet presAssocID="{76012CB7-F3C0-42F9-892D-762552A15323}" presName="hierChild4" presStyleCnt="0"/>
      <dgm:spPr/>
    </dgm:pt>
    <dgm:pt modelId="{02203844-017A-0148-966A-6DD2A61B80CB}" type="pres">
      <dgm:prSet presAssocID="{76012CB7-F3C0-42F9-892D-762552A15323}" presName="hierChild5" presStyleCnt="0"/>
      <dgm:spPr/>
    </dgm:pt>
    <dgm:pt modelId="{4EB099A2-AEE4-9A44-BEED-B4F6CF69C2D8}" type="pres">
      <dgm:prSet presAssocID="{3CD9C052-DB9B-4E99-9F73-21ED161EBC0D}" presName="Name37" presStyleLbl="parChTrans1D2" presStyleIdx="1" presStyleCnt="2"/>
      <dgm:spPr/>
    </dgm:pt>
    <dgm:pt modelId="{08FABD03-E376-B446-8711-DF7E5294BCB5}" type="pres">
      <dgm:prSet presAssocID="{0C30B0A9-3CFD-4234-A8CE-BB92CB454121}" presName="hierRoot2" presStyleCnt="0">
        <dgm:presLayoutVars>
          <dgm:hierBranch val="init"/>
        </dgm:presLayoutVars>
      </dgm:prSet>
      <dgm:spPr/>
    </dgm:pt>
    <dgm:pt modelId="{4BD2833D-BF02-BA40-A6F2-967AD06D06FD}" type="pres">
      <dgm:prSet presAssocID="{0C30B0A9-3CFD-4234-A8CE-BB92CB454121}" presName="rootComposite" presStyleCnt="0"/>
      <dgm:spPr/>
    </dgm:pt>
    <dgm:pt modelId="{697A2309-32B1-1140-90B1-36EAA938F5B0}" type="pres">
      <dgm:prSet presAssocID="{0C30B0A9-3CFD-4234-A8CE-BB92CB454121}" presName="rootText" presStyleLbl="node2" presStyleIdx="1" presStyleCnt="2">
        <dgm:presLayoutVars>
          <dgm:chPref val="3"/>
        </dgm:presLayoutVars>
      </dgm:prSet>
      <dgm:spPr/>
    </dgm:pt>
    <dgm:pt modelId="{E892C719-7FB3-7B48-95C0-C82E61F33F78}" type="pres">
      <dgm:prSet presAssocID="{0C30B0A9-3CFD-4234-A8CE-BB92CB454121}" presName="rootConnector" presStyleLbl="node2" presStyleIdx="1" presStyleCnt="2"/>
      <dgm:spPr/>
    </dgm:pt>
    <dgm:pt modelId="{762EC77B-1AAD-9040-A1ED-3AE5D2449296}" type="pres">
      <dgm:prSet presAssocID="{0C30B0A9-3CFD-4234-A8CE-BB92CB454121}" presName="hierChild4" presStyleCnt="0"/>
      <dgm:spPr/>
    </dgm:pt>
    <dgm:pt modelId="{ED78627E-447E-4542-B7C3-F99BB80652F7}" type="pres">
      <dgm:prSet presAssocID="{0C30B0A9-3CFD-4234-A8CE-BB92CB454121}" presName="hierChild5" presStyleCnt="0"/>
      <dgm:spPr/>
    </dgm:pt>
    <dgm:pt modelId="{EBED05D0-746E-CF41-8003-B8FBF9D3738C}" type="pres">
      <dgm:prSet presAssocID="{9E3D0368-905F-4CCA-92B0-D51601848ECD}" presName="hierChild3" presStyleCnt="0"/>
      <dgm:spPr/>
    </dgm:pt>
  </dgm:ptLst>
  <dgm:cxnLst>
    <dgm:cxn modelId="{3F782A15-AC21-BC44-AD43-B6C8099F8081}" type="presOf" srcId="{81F19DE2-3177-41E9-8E2B-3CA9828B2695}" destId="{1BECD459-FBDD-A34C-87A0-90393306183E}" srcOrd="0" destOrd="0" presId="urn:microsoft.com/office/officeart/2005/8/layout/orgChart1"/>
    <dgm:cxn modelId="{DAD35530-F26E-C24A-BEFE-C4424C4B7B40}" type="presOf" srcId="{7E3F21CC-1C86-40AF-9FA0-64E8FE8E37B8}" destId="{B0F6B8D0-E907-B140-95C2-6F04CB29BC15}" srcOrd="0" destOrd="0" presId="urn:microsoft.com/office/officeart/2005/8/layout/orgChart1"/>
    <dgm:cxn modelId="{40D12932-AF1C-174E-8A4A-75DC331B01A1}" type="presOf" srcId="{0C30B0A9-3CFD-4234-A8CE-BB92CB454121}" destId="{697A2309-32B1-1140-90B1-36EAA938F5B0}" srcOrd="0" destOrd="0" presId="urn:microsoft.com/office/officeart/2005/8/layout/orgChart1"/>
    <dgm:cxn modelId="{B8CE055A-1B1F-4B62-9854-9E575637FAD5}" srcId="{66C86D97-F686-4AFA-9E02-13833454BE13}" destId="{20CA60E8-5122-4C8A-8EFB-6F1470ED1EA4}" srcOrd="1" destOrd="0" parTransId="{315811A6-0A82-460F-B5AF-6C22161D443E}" sibTransId="{8503116F-0E80-4F28-9D43-586655594FCA}"/>
    <dgm:cxn modelId="{CCA4666A-4C5A-4D50-A0AE-370B43941BE3}" srcId="{9E3D0368-905F-4CCA-92B0-D51601848ECD}" destId="{0C30B0A9-3CFD-4234-A8CE-BB92CB454121}" srcOrd="1" destOrd="0" parTransId="{3CD9C052-DB9B-4E99-9F73-21ED161EBC0D}" sibTransId="{F4553930-2195-4735-A55D-15844C7D2DAE}"/>
    <dgm:cxn modelId="{02A32171-74DC-FB4F-BD8F-4D98A6066928}" type="presOf" srcId="{20CA60E8-5122-4C8A-8EFB-6F1470ED1EA4}" destId="{C01BC065-DC4E-1544-AFCB-2C02C56208F4}" srcOrd="0" destOrd="0" presId="urn:microsoft.com/office/officeart/2005/8/layout/orgChart1"/>
    <dgm:cxn modelId="{20C52E86-39AD-4927-BEF5-295A794BD26A}" srcId="{9E3D0368-905F-4CCA-92B0-D51601848ECD}" destId="{76012CB7-F3C0-42F9-892D-762552A15323}" srcOrd="0" destOrd="0" parTransId="{7E3F21CC-1C86-40AF-9FA0-64E8FE8E37B8}" sibTransId="{C346D373-6859-453A-8F73-3DF3DE592154}"/>
    <dgm:cxn modelId="{96CDFBA4-AAD0-8B41-BE8B-5A9ABCC6C58D}" type="presOf" srcId="{0C30B0A9-3CFD-4234-A8CE-BB92CB454121}" destId="{E892C719-7FB3-7B48-95C0-C82E61F33F78}" srcOrd="1" destOrd="0" presId="urn:microsoft.com/office/officeart/2005/8/layout/orgChart1"/>
    <dgm:cxn modelId="{CEF079AB-220C-49E8-8D85-67B85C802DAA}" srcId="{66C86D97-F686-4AFA-9E02-13833454BE13}" destId="{81F19DE2-3177-41E9-8E2B-3CA9828B2695}" srcOrd="0" destOrd="0" parTransId="{4A9F2D99-44D5-47FF-B535-D863FF02B6D0}" sibTransId="{1A49D024-C820-4C14-9B9E-E681C1A64F15}"/>
    <dgm:cxn modelId="{C93E4BBC-3B6F-B24E-B060-D3C54A7B5D95}" type="presOf" srcId="{76012CB7-F3C0-42F9-892D-762552A15323}" destId="{12041EDA-1449-EB4F-8917-B275A3686135}" srcOrd="1" destOrd="0" presId="urn:microsoft.com/office/officeart/2005/8/layout/orgChart1"/>
    <dgm:cxn modelId="{A05E3AC3-899B-AB4E-8BA2-5D4FCDE354F7}" type="presOf" srcId="{81F19DE2-3177-41E9-8E2B-3CA9828B2695}" destId="{7DEF2D98-7F72-DC42-9924-AF44F0A018EA}" srcOrd="1" destOrd="0" presId="urn:microsoft.com/office/officeart/2005/8/layout/orgChart1"/>
    <dgm:cxn modelId="{C3ABAFCC-1320-D54A-BC0D-B7DD2C29F055}" type="presOf" srcId="{9E3D0368-905F-4CCA-92B0-D51601848ECD}" destId="{82853346-E401-0D49-9A45-6E7DC302A4EA}" srcOrd="0" destOrd="0" presId="urn:microsoft.com/office/officeart/2005/8/layout/orgChart1"/>
    <dgm:cxn modelId="{C806B1D0-47CF-DF4A-83D1-11EC8F474B8C}" type="presOf" srcId="{76012CB7-F3C0-42F9-892D-762552A15323}" destId="{49B0C96C-CA9F-2D44-950E-510FF362812D}" srcOrd="0" destOrd="0" presId="urn:microsoft.com/office/officeart/2005/8/layout/orgChart1"/>
    <dgm:cxn modelId="{9AA20CD4-573B-704D-8B28-DAAEBE6E144F}" type="presOf" srcId="{66C86D97-F686-4AFA-9E02-13833454BE13}" destId="{263411F9-76EC-8D4E-93C6-C9B49534F71A}" srcOrd="0" destOrd="0" presId="urn:microsoft.com/office/officeart/2005/8/layout/orgChart1"/>
    <dgm:cxn modelId="{DEE25BDF-E7EE-4C53-B076-95E25E7E6A8A}" srcId="{66C86D97-F686-4AFA-9E02-13833454BE13}" destId="{9E3D0368-905F-4CCA-92B0-D51601848ECD}" srcOrd="2" destOrd="0" parTransId="{180C68DE-6EAA-4C12-8BC9-9C667F07B195}" sibTransId="{3EC4B97A-0117-4E2D-AFC7-2B7D6B344A6F}"/>
    <dgm:cxn modelId="{CE565BE8-8894-4C44-85A3-A8DF57977B6A}" type="presOf" srcId="{3CD9C052-DB9B-4E99-9F73-21ED161EBC0D}" destId="{4EB099A2-AEE4-9A44-BEED-B4F6CF69C2D8}" srcOrd="0" destOrd="0" presId="urn:microsoft.com/office/officeart/2005/8/layout/orgChart1"/>
    <dgm:cxn modelId="{F8F9E8E8-375A-6847-B171-999386BC3921}" type="presOf" srcId="{9E3D0368-905F-4CCA-92B0-D51601848ECD}" destId="{A85023A3-0BC1-F74C-B2CA-4EA205C58F7B}" srcOrd="1" destOrd="0" presId="urn:microsoft.com/office/officeart/2005/8/layout/orgChart1"/>
    <dgm:cxn modelId="{CB297DF3-283A-C04A-A5AC-CBEE796C6B00}" type="presOf" srcId="{20CA60E8-5122-4C8A-8EFB-6F1470ED1EA4}" destId="{71E389EF-C6FA-344E-AE9A-4E001EB2272C}" srcOrd="1" destOrd="0" presId="urn:microsoft.com/office/officeart/2005/8/layout/orgChart1"/>
    <dgm:cxn modelId="{D3520EC1-3A82-CD49-9105-B4840A8AA214}" type="presParOf" srcId="{263411F9-76EC-8D4E-93C6-C9B49534F71A}" destId="{E5EE7248-0D8F-C641-AA77-E5AB1A789972}" srcOrd="0" destOrd="0" presId="urn:microsoft.com/office/officeart/2005/8/layout/orgChart1"/>
    <dgm:cxn modelId="{60613402-2280-7C4C-999D-A134FEFC5DF6}" type="presParOf" srcId="{E5EE7248-0D8F-C641-AA77-E5AB1A789972}" destId="{3D822BDF-73B2-F54F-9EBE-858722B77D1B}" srcOrd="0" destOrd="0" presId="urn:microsoft.com/office/officeart/2005/8/layout/orgChart1"/>
    <dgm:cxn modelId="{28C1F95E-55ED-0449-8E7A-D202E58F4326}" type="presParOf" srcId="{3D822BDF-73B2-F54F-9EBE-858722B77D1B}" destId="{1BECD459-FBDD-A34C-87A0-90393306183E}" srcOrd="0" destOrd="0" presId="urn:microsoft.com/office/officeart/2005/8/layout/orgChart1"/>
    <dgm:cxn modelId="{8DBEA3BF-6FEA-D544-92C3-D72AAC39E6E2}" type="presParOf" srcId="{3D822BDF-73B2-F54F-9EBE-858722B77D1B}" destId="{7DEF2D98-7F72-DC42-9924-AF44F0A018EA}" srcOrd="1" destOrd="0" presId="urn:microsoft.com/office/officeart/2005/8/layout/orgChart1"/>
    <dgm:cxn modelId="{EDF3302A-8586-DB4D-81B1-119418D078FA}" type="presParOf" srcId="{E5EE7248-0D8F-C641-AA77-E5AB1A789972}" destId="{B410F69F-5847-8045-A3B3-CB88669B51A0}" srcOrd="1" destOrd="0" presId="urn:microsoft.com/office/officeart/2005/8/layout/orgChart1"/>
    <dgm:cxn modelId="{A0BEFCD0-771A-E441-9FF4-D43189E29B22}" type="presParOf" srcId="{E5EE7248-0D8F-C641-AA77-E5AB1A789972}" destId="{07A0360F-069A-DD42-BC5D-B68C2492CA44}" srcOrd="2" destOrd="0" presId="urn:microsoft.com/office/officeart/2005/8/layout/orgChart1"/>
    <dgm:cxn modelId="{AE0D9F32-C381-AD49-AF91-854899EF18AC}" type="presParOf" srcId="{263411F9-76EC-8D4E-93C6-C9B49534F71A}" destId="{D384B648-BDC9-2146-B84D-72C95AB592D7}" srcOrd="1" destOrd="0" presId="urn:microsoft.com/office/officeart/2005/8/layout/orgChart1"/>
    <dgm:cxn modelId="{1F81F67D-B1A5-6745-98F7-7DE2754DEA60}" type="presParOf" srcId="{D384B648-BDC9-2146-B84D-72C95AB592D7}" destId="{9057553A-7319-D24C-BF4F-1C4DC45A07FB}" srcOrd="0" destOrd="0" presId="urn:microsoft.com/office/officeart/2005/8/layout/orgChart1"/>
    <dgm:cxn modelId="{AEF01AD9-6446-384D-89CC-1D6CF6DA0BF2}" type="presParOf" srcId="{9057553A-7319-D24C-BF4F-1C4DC45A07FB}" destId="{C01BC065-DC4E-1544-AFCB-2C02C56208F4}" srcOrd="0" destOrd="0" presId="urn:microsoft.com/office/officeart/2005/8/layout/orgChart1"/>
    <dgm:cxn modelId="{D992E8F9-0E4B-D343-B1FE-77E16900F324}" type="presParOf" srcId="{9057553A-7319-D24C-BF4F-1C4DC45A07FB}" destId="{71E389EF-C6FA-344E-AE9A-4E001EB2272C}" srcOrd="1" destOrd="0" presId="urn:microsoft.com/office/officeart/2005/8/layout/orgChart1"/>
    <dgm:cxn modelId="{6C77912E-0BAA-AE40-839E-75A503E9C89F}" type="presParOf" srcId="{D384B648-BDC9-2146-B84D-72C95AB592D7}" destId="{2066DEB0-9D7B-C942-8892-D1D7FB9AF956}" srcOrd="1" destOrd="0" presId="urn:microsoft.com/office/officeart/2005/8/layout/orgChart1"/>
    <dgm:cxn modelId="{2AD903A7-1160-0644-97E6-FA7E435E8A02}" type="presParOf" srcId="{D384B648-BDC9-2146-B84D-72C95AB592D7}" destId="{CB7F2017-CB64-B846-A5BD-B48D89A99CDD}" srcOrd="2" destOrd="0" presId="urn:microsoft.com/office/officeart/2005/8/layout/orgChart1"/>
    <dgm:cxn modelId="{0B32809E-3F25-3C46-95E2-34C983DAFB8C}" type="presParOf" srcId="{263411F9-76EC-8D4E-93C6-C9B49534F71A}" destId="{5D8D42F5-1D83-5C4D-912E-DD79EF46504F}" srcOrd="2" destOrd="0" presId="urn:microsoft.com/office/officeart/2005/8/layout/orgChart1"/>
    <dgm:cxn modelId="{E5189ADF-3178-9649-8049-718D8BDDAA59}" type="presParOf" srcId="{5D8D42F5-1D83-5C4D-912E-DD79EF46504F}" destId="{F93107AB-FEE3-2A49-9EDF-BE2D145511E9}" srcOrd="0" destOrd="0" presId="urn:microsoft.com/office/officeart/2005/8/layout/orgChart1"/>
    <dgm:cxn modelId="{25BFF720-545F-B64A-843C-2244290E0F93}" type="presParOf" srcId="{F93107AB-FEE3-2A49-9EDF-BE2D145511E9}" destId="{82853346-E401-0D49-9A45-6E7DC302A4EA}" srcOrd="0" destOrd="0" presId="urn:microsoft.com/office/officeart/2005/8/layout/orgChart1"/>
    <dgm:cxn modelId="{101B021A-9CF5-7B42-848D-FA6A461FA0E8}" type="presParOf" srcId="{F93107AB-FEE3-2A49-9EDF-BE2D145511E9}" destId="{A85023A3-0BC1-F74C-B2CA-4EA205C58F7B}" srcOrd="1" destOrd="0" presId="urn:microsoft.com/office/officeart/2005/8/layout/orgChart1"/>
    <dgm:cxn modelId="{001A6A1E-602A-1C49-86BD-40E04077FBFE}" type="presParOf" srcId="{5D8D42F5-1D83-5C4D-912E-DD79EF46504F}" destId="{FD19F2C2-EB51-2341-A7EC-C9DFEB73E152}" srcOrd="1" destOrd="0" presId="urn:microsoft.com/office/officeart/2005/8/layout/orgChart1"/>
    <dgm:cxn modelId="{3EFBEAF5-5CEE-0241-9F9C-FC2CB8100087}" type="presParOf" srcId="{FD19F2C2-EB51-2341-A7EC-C9DFEB73E152}" destId="{B0F6B8D0-E907-B140-95C2-6F04CB29BC15}" srcOrd="0" destOrd="0" presId="urn:microsoft.com/office/officeart/2005/8/layout/orgChart1"/>
    <dgm:cxn modelId="{26DC1589-5FBA-E74A-BCFF-6028201F00C1}" type="presParOf" srcId="{FD19F2C2-EB51-2341-A7EC-C9DFEB73E152}" destId="{7230B07C-2E55-DC4B-8B70-89657FF9E730}" srcOrd="1" destOrd="0" presId="urn:microsoft.com/office/officeart/2005/8/layout/orgChart1"/>
    <dgm:cxn modelId="{0D1378A8-2AFD-D747-A630-291C862DAF17}" type="presParOf" srcId="{7230B07C-2E55-DC4B-8B70-89657FF9E730}" destId="{1D909208-274B-CF41-A65F-2793E09FD439}" srcOrd="0" destOrd="0" presId="urn:microsoft.com/office/officeart/2005/8/layout/orgChart1"/>
    <dgm:cxn modelId="{48CE7AD7-01D7-2D4D-9DBE-CA44844412D7}" type="presParOf" srcId="{1D909208-274B-CF41-A65F-2793E09FD439}" destId="{49B0C96C-CA9F-2D44-950E-510FF362812D}" srcOrd="0" destOrd="0" presId="urn:microsoft.com/office/officeart/2005/8/layout/orgChart1"/>
    <dgm:cxn modelId="{09494542-1721-4B42-8C7F-A72FDEF7878F}" type="presParOf" srcId="{1D909208-274B-CF41-A65F-2793E09FD439}" destId="{12041EDA-1449-EB4F-8917-B275A3686135}" srcOrd="1" destOrd="0" presId="urn:microsoft.com/office/officeart/2005/8/layout/orgChart1"/>
    <dgm:cxn modelId="{83286F59-36FD-4E49-B7D8-196CD8CF876B}" type="presParOf" srcId="{7230B07C-2E55-DC4B-8B70-89657FF9E730}" destId="{941066AE-A19B-774E-94BA-0D73D848E5AD}" srcOrd="1" destOrd="0" presId="urn:microsoft.com/office/officeart/2005/8/layout/orgChart1"/>
    <dgm:cxn modelId="{CCA76F30-EE1C-144B-98D1-FA290838020D}" type="presParOf" srcId="{7230B07C-2E55-DC4B-8B70-89657FF9E730}" destId="{02203844-017A-0148-966A-6DD2A61B80CB}" srcOrd="2" destOrd="0" presId="urn:microsoft.com/office/officeart/2005/8/layout/orgChart1"/>
    <dgm:cxn modelId="{07A9F020-AFF3-BB46-961C-DB496877A85A}" type="presParOf" srcId="{FD19F2C2-EB51-2341-A7EC-C9DFEB73E152}" destId="{4EB099A2-AEE4-9A44-BEED-B4F6CF69C2D8}" srcOrd="2" destOrd="0" presId="urn:microsoft.com/office/officeart/2005/8/layout/orgChart1"/>
    <dgm:cxn modelId="{884955CA-B180-BD41-91BA-26EA96A9F06F}" type="presParOf" srcId="{FD19F2C2-EB51-2341-A7EC-C9DFEB73E152}" destId="{08FABD03-E376-B446-8711-DF7E5294BCB5}" srcOrd="3" destOrd="0" presId="urn:microsoft.com/office/officeart/2005/8/layout/orgChart1"/>
    <dgm:cxn modelId="{3866E6C6-ACD5-C643-BEC2-E82E3DEDC50A}" type="presParOf" srcId="{08FABD03-E376-B446-8711-DF7E5294BCB5}" destId="{4BD2833D-BF02-BA40-A6F2-967AD06D06FD}" srcOrd="0" destOrd="0" presId="urn:microsoft.com/office/officeart/2005/8/layout/orgChart1"/>
    <dgm:cxn modelId="{BEC67FDD-80ED-2A45-964B-F70539730411}" type="presParOf" srcId="{4BD2833D-BF02-BA40-A6F2-967AD06D06FD}" destId="{697A2309-32B1-1140-90B1-36EAA938F5B0}" srcOrd="0" destOrd="0" presId="urn:microsoft.com/office/officeart/2005/8/layout/orgChart1"/>
    <dgm:cxn modelId="{9BCDA9AA-C19E-CA45-B252-B0003676ECDF}" type="presParOf" srcId="{4BD2833D-BF02-BA40-A6F2-967AD06D06FD}" destId="{E892C719-7FB3-7B48-95C0-C82E61F33F78}" srcOrd="1" destOrd="0" presId="urn:microsoft.com/office/officeart/2005/8/layout/orgChart1"/>
    <dgm:cxn modelId="{53CEF519-6ABA-034C-B8A5-B1D301095C39}" type="presParOf" srcId="{08FABD03-E376-B446-8711-DF7E5294BCB5}" destId="{762EC77B-1AAD-9040-A1ED-3AE5D2449296}" srcOrd="1" destOrd="0" presId="urn:microsoft.com/office/officeart/2005/8/layout/orgChart1"/>
    <dgm:cxn modelId="{1CB0C6F6-79B3-CA4E-A03A-7DFD7E24BC9B}" type="presParOf" srcId="{08FABD03-E376-B446-8711-DF7E5294BCB5}" destId="{ED78627E-447E-4542-B7C3-F99BB80652F7}" srcOrd="2" destOrd="0" presId="urn:microsoft.com/office/officeart/2005/8/layout/orgChart1"/>
    <dgm:cxn modelId="{F2C4D191-337A-6245-8D40-563F6A8DC2D4}" type="presParOf" srcId="{5D8D42F5-1D83-5C4D-912E-DD79EF46504F}" destId="{EBED05D0-746E-CF41-8003-B8FBF9D3738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0F55A2-F642-ED4F-B7F0-13A3D8DDDBF9}">
      <dsp:nvSpPr>
        <dsp:cNvPr id="0" name=""/>
        <dsp:cNvSpPr/>
      </dsp:nvSpPr>
      <dsp:spPr>
        <a:xfrm>
          <a:off x="0" y="73043"/>
          <a:ext cx="6263640" cy="25857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No Code Reusability</a:t>
          </a:r>
        </a:p>
      </dsp:txBody>
      <dsp:txXfrm>
        <a:off x="126223" y="199266"/>
        <a:ext cx="6011194" cy="2333254"/>
      </dsp:txXfrm>
    </dsp:sp>
    <dsp:sp modelId="{6CA167D3-0C96-8843-A0FE-22CC798ED155}">
      <dsp:nvSpPr>
        <dsp:cNvPr id="0" name=""/>
        <dsp:cNvSpPr/>
      </dsp:nvSpPr>
      <dsp:spPr>
        <a:xfrm>
          <a:off x="0" y="2845943"/>
          <a:ext cx="6263640" cy="25857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High Maintenance </a:t>
          </a:r>
        </a:p>
      </dsp:txBody>
      <dsp:txXfrm>
        <a:off x="126223" y="2972166"/>
        <a:ext cx="6011194" cy="23332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EE1326-1E1F-894E-8BBA-1323F775A7F2}">
      <dsp:nvSpPr>
        <dsp:cNvPr id="0" name=""/>
        <dsp:cNvSpPr/>
      </dsp:nvSpPr>
      <dsp:spPr>
        <a:xfrm>
          <a:off x="0" y="773784"/>
          <a:ext cx="6263640" cy="190943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Complicated Development Lifecycle </a:t>
          </a:r>
        </a:p>
      </dsp:txBody>
      <dsp:txXfrm>
        <a:off x="93211" y="866995"/>
        <a:ext cx="6077218" cy="1723017"/>
      </dsp:txXfrm>
    </dsp:sp>
    <dsp:sp modelId="{9E8307A5-5846-694C-BD3A-DE9F597E4C98}">
      <dsp:nvSpPr>
        <dsp:cNvPr id="0" name=""/>
        <dsp:cNvSpPr/>
      </dsp:nvSpPr>
      <dsp:spPr>
        <a:xfrm>
          <a:off x="0" y="2821464"/>
          <a:ext cx="6263640" cy="190943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/>
            <a:t>Difficult </a:t>
          </a:r>
          <a:r>
            <a:rPr lang="en-US" sz="4800" kern="1200"/>
            <a:t>Intgrations</a:t>
          </a:r>
          <a:r>
            <a:rPr lang="en-US" sz="4800" kern="1200" dirty="0"/>
            <a:t> </a:t>
          </a:r>
        </a:p>
      </dsp:txBody>
      <dsp:txXfrm>
        <a:off x="93211" y="2914675"/>
        <a:ext cx="6077218" cy="17230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B099A2-AEE4-9A44-BEED-B4F6CF69C2D8}">
      <dsp:nvSpPr>
        <dsp:cNvPr id="0" name=""/>
        <dsp:cNvSpPr/>
      </dsp:nvSpPr>
      <dsp:spPr>
        <a:xfrm>
          <a:off x="7340936" y="1519132"/>
          <a:ext cx="1520837" cy="52789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947"/>
              </a:lnTo>
              <a:lnTo>
                <a:pt x="1520837" y="263947"/>
              </a:lnTo>
              <a:lnTo>
                <a:pt x="1520837" y="5278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F6B8D0-E907-B140-95C2-6F04CB29BC15}">
      <dsp:nvSpPr>
        <dsp:cNvPr id="0" name=""/>
        <dsp:cNvSpPr/>
      </dsp:nvSpPr>
      <dsp:spPr>
        <a:xfrm>
          <a:off x="5820098" y="1519132"/>
          <a:ext cx="1520837" cy="527894"/>
        </a:xfrm>
        <a:custGeom>
          <a:avLst/>
          <a:gdLst/>
          <a:ahLst/>
          <a:cxnLst/>
          <a:rect l="0" t="0" r="0" b="0"/>
          <a:pathLst>
            <a:path>
              <a:moveTo>
                <a:pt x="1520837" y="0"/>
              </a:moveTo>
              <a:lnTo>
                <a:pt x="1520837" y="263947"/>
              </a:lnTo>
              <a:lnTo>
                <a:pt x="0" y="263947"/>
              </a:lnTo>
              <a:lnTo>
                <a:pt x="0" y="52789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BECD459-FBDD-A34C-87A0-90393306183E}">
      <dsp:nvSpPr>
        <dsp:cNvPr id="0" name=""/>
        <dsp:cNvSpPr/>
      </dsp:nvSpPr>
      <dsp:spPr>
        <a:xfrm>
          <a:off x="694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Lots of jobs is in native </a:t>
          </a:r>
        </a:p>
      </dsp:txBody>
      <dsp:txXfrm>
        <a:off x="694" y="262242"/>
        <a:ext cx="2513781" cy="1256890"/>
      </dsp:txXfrm>
    </dsp:sp>
    <dsp:sp modelId="{C01BC065-DC4E-1544-AFCB-2C02C56208F4}">
      <dsp:nvSpPr>
        <dsp:cNvPr id="0" name=""/>
        <dsp:cNvSpPr/>
      </dsp:nvSpPr>
      <dsp:spPr>
        <a:xfrm>
          <a:off x="3042370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Developers can do great freelancing with Cross-platform </a:t>
          </a:r>
        </a:p>
      </dsp:txBody>
      <dsp:txXfrm>
        <a:off x="3042370" y="262242"/>
        <a:ext cx="2513781" cy="1256890"/>
      </dsp:txXfrm>
    </dsp:sp>
    <dsp:sp modelId="{82853346-E401-0D49-9A45-6E7DC302A4EA}">
      <dsp:nvSpPr>
        <dsp:cNvPr id="0" name=""/>
        <dsp:cNvSpPr/>
      </dsp:nvSpPr>
      <dsp:spPr>
        <a:xfrm>
          <a:off x="6084045" y="262242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As a small business choice:</a:t>
          </a:r>
        </a:p>
      </dsp:txBody>
      <dsp:txXfrm>
        <a:off x="6084045" y="262242"/>
        <a:ext cx="2513781" cy="1256890"/>
      </dsp:txXfrm>
    </dsp:sp>
    <dsp:sp modelId="{49B0C96C-CA9F-2D44-950E-510FF362812D}">
      <dsp:nvSpPr>
        <dsp:cNvPr id="0" name=""/>
        <dsp:cNvSpPr/>
      </dsp:nvSpPr>
      <dsp:spPr>
        <a:xfrm>
          <a:off x="4563208" y="2047027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Start with cross-platform </a:t>
          </a:r>
        </a:p>
      </dsp:txBody>
      <dsp:txXfrm>
        <a:off x="4563208" y="2047027"/>
        <a:ext cx="2513781" cy="1256890"/>
      </dsp:txXfrm>
    </dsp:sp>
    <dsp:sp modelId="{697A2309-32B1-1140-90B1-36EAA938F5B0}">
      <dsp:nvSpPr>
        <dsp:cNvPr id="0" name=""/>
        <dsp:cNvSpPr/>
      </dsp:nvSpPr>
      <dsp:spPr>
        <a:xfrm>
          <a:off x="7604883" y="2047027"/>
          <a:ext cx="2513781" cy="12568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333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If the app needs extreme performance, use native Swift or native Kotlin or Java </a:t>
          </a:r>
        </a:p>
      </dsp:txBody>
      <dsp:txXfrm>
        <a:off x="7604883" y="2047027"/>
        <a:ext cx="2513781" cy="12568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04182-4F51-6B42-A1AF-54DEE77A9195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81D787-7468-6F45-B018-AA2E202B3F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41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81D787-7468-6F45-B018-AA2E202B3F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665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1F4AA-6539-974B-8BFE-BED86F688C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87B16F-C837-9A4E-91A1-F8409B1DCC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44636-9DDC-3244-94D6-EC58EF6B4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A6C0AD-A603-4348-882D-9CF527AE8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A042A2-993E-FD4A-828C-1EEFB3820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51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465F3-8CF2-CE47-953B-0366C5B56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177A87-E86A-B64D-984E-EFBDB611E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AD7D7-CA33-3F49-9F24-2B86F215B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4FFF3-E277-0941-9875-8EDD94A72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59ACD-E9BD-094F-ADAB-31CA0A8CA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3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EEA043-5075-2440-BCBE-BAB007C94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D797A4-6B75-EC42-9B55-7F2AB8930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D4E930-1666-E743-9E32-F16BFD649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CAAE2-74F1-054C-8151-D09B968E3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E880B-D9D2-1D47-9766-A28F3285E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83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58724-5E8E-C942-A1AB-443A314E0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BED5E8-1009-8648-85DA-C0678C965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CCE66-AA12-1A40-BA83-C2FC9EE2E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7C8C1-FB9B-5A4B-8F93-71927FC04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1AB5D-1227-FB4F-BA1E-998858A21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39FA-7A2E-F443-8D13-9C3953C95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0EEF8-157F-2946-A896-FAFC3DA043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635E9-072C-3C45-A7F0-27805C92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2F876-A20A-7F4C-BDC9-7FEF2DF61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D56848-1A9E-5142-BCAB-25025A93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603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923B5-4E30-7148-A21A-7C346D533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87000-3B39-484D-8BA7-F303BBD7BB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CCD391-702A-1E40-B523-7872E3312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F53ECA-FA7A-5640-9E63-C85F907CE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F60FDE-7EBE-C54F-87B0-FF9361C5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934249-7732-0847-A6A9-66D802E20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05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7717-66B7-6045-9E1B-A28C9FA41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B18812-1EC2-F848-BD4D-4CDA3100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689788-35D6-4640-B861-1E1D34362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DCD04E-AB1B-D44B-8863-B13936C68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0A6D5-460B-1B44-8935-AB7E0AAE56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261BFF-C91E-2E4C-8079-CCD316EE6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4151DA-70A5-7C44-A951-F8AA7EEC5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F47445-1F0E-D541-8B30-9EDD5DECF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024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FD9D-3757-A748-991F-AB0C9085C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6851B2-7155-E744-B552-4E7748A80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C3E61E-C7D5-7049-B8A0-8A1C566A7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3888AD-0D3C-C440-891B-5553FD4F6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82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E54898-898F-1743-9EF7-E5245434A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C6EFE3-12CB-924A-8762-38C52FEC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6FC9E4-F4D8-734F-B8E6-CA5E550CF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0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C6B91-D2B9-3D41-A6D4-41A766BAC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8FE726-A13F-4049-A009-60381AAEE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57F93C-D158-614A-A48D-DEAE244B2E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952AB-E0C0-4C4F-BAE2-B72C42503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21F318-CEA6-184A-B562-AA8019FE6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A9DFEE-E813-4446-9DC6-530129944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036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EF871-9007-3F4B-B0DD-5FEC5791B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7FA9CBE-5A51-9848-9A76-3C7B76D69F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44CEE-9736-F646-97FB-D633CF77B5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9C7B08-504C-6B4A-A104-C282D02F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834C3-414F-A64A-9248-7E7BB957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C3099-9165-1149-8240-E03C82C1E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13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EE52B4-2CE0-5746-BB1E-8EA2C07E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AF96F-8B5D-5543-8D83-478F6B04A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25574-D634-FA43-B536-318280C8FD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45C6D-82A2-C24C-88EB-C03D68858133}" type="datetimeFigureOut">
              <a:rPr lang="en-US" smtClean="0"/>
              <a:t>4/12/22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F7F6C-998D-D047-AF84-20BCA2192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F8D9A-DFD6-8242-B4A9-DB092E3AE6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572506-88E4-AB4B-BA4D-B0B6DF4A74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59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943F70AB-EEEC-8148-B430-93F639096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03" y="1119116"/>
            <a:ext cx="6488823" cy="2213635"/>
          </a:xfrm>
          <a:prstGeom prst="rect">
            <a:avLst/>
          </a:prstGeom>
        </p:spPr>
      </p:pic>
      <p:sp>
        <p:nvSpPr>
          <p:cNvPr id="27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1912E-82E6-1047-B019-CDCC5876D4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9304" y="3429000"/>
            <a:ext cx="8921672" cy="1713305"/>
          </a:xfrm>
        </p:spPr>
        <p:txBody>
          <a:bodyPr anchor="b">
            <a:normAutofit/>
          </a:bodyPr>
          <a:lstStyle/>
          <a:p>
            <a:pPr algn="l"/>
            <a:r>
              <a:rPr lang="en-US" sz="6200" dirty="0"/>
              <a:t>Mobile App Development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515C4-7B9B-CE4C-AB06-71C6033D6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9303" y="5142305"/>
            <a:ext cx="7321298" cy="753165"/>
          </a:xfrm>
        </p:spPr>
        <p:txBody>
          <a:bodyPr anchor="t">
            <a:normAutofit/>
          </a:bodyPr>
          <a:lstStyle/>
          <a:p>
            <a:pPr algn="l"/>
            <a:r>
              <a:rPr lang="en-US"/>
              <a:t>Ngan Nguyen</a:t>
            </a:r>
          </a:p>
          <a:p>
            <a:pPr algn="l"/>
            <a:endParaRPr lang="en-US"/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146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4016C8-8F97-0644-9A15-7DEC70181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chemeClr val="tx2"/>
                </a:solidFill>
              </a:rPr>
              <a:t>What is the best fit for you?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41F8D5-EBCE-4FB9-91A9-3425971C1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262397" y="134260"/>
            <a:ext cx="3142400" cy="2716805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5E80E2-35F9-41F3-A2B8-A2F17D95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8BDEEE-0C30-49F3-8D05-B062EF890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1E0C27-19E6-45DC-B154-493480207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3A55340-18E0-4A23-B406-BD1221643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701F99-7E4C-4B92-A4B5-307CDFB7A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5047906"/>
            <a:ext cx="2412221" cy="1810094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1E616B-C319-43C1-9A9C-A2074B2E8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C86BD2B-CA73-48DF-9CC8-0152EA6B1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9C1AA9D-3FCF-4B84-94D1-51F0E1517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D7CE92F-1DE7-4252-A62C-77ACF8C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FAE4350-699D-1313-83EC-BEA6BBD308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1603034"/>
              </p:ext>
            </p:extLst>
          </p:nvPr>
        </p:nvGraphicFramePr>
        <p:xfrm>
          <a:off x="1036320" y="2543633"/>
          <a:ext cx="10119360" cy="3566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4101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30">
            <a:extLst>
              <a:ext uri="{FF2B5EF4-FFF2-40B4-BE49-F238E27FC236}">
                <a16:creationId xmlns:a16="http://schemas.microsoft.com/office/drawing/2014/main" id="{23D09407-53BC-485E-B4CE-BC5E4FC4B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32">
            <a:extLst>
              <a:ext uri="{FF2B5EF4-FFF2-40B4-BE49-F238E27FC236}">
                <a16:creationId xmlns:a16="http://schemas.microsoft.com/office/drawing/2014/main" id="{921DB988-49FC-4608-B0A2-E2F3A4019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B03AD-CFC8-D845-BB23-ED9DB629C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903" y="3701203"/>
            <a:ext cx="10640754" cy="47441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 for your attention</a:t>
            </a:r>
            <a:b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r>
              <a:rPr lang="en-US" sz="2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Ngan Nguyen </a:t>
            </a:r>
          </a:p>
        </p:txBody>
      </p:sp>
      <p:grpSp>
        <p:nvGrpSpPr>
          <p:cNvPr id="48" name="Group 34">
            <a:extLst>
              <a:ext uri="{FF2B5EF4-FFF2-40B4-BE49-F238E27FC236}">
                <a16:creationId xmlns:a16="http://schemas.microsoft.com/office/drawing/2014/main" id="{E9B930FD-8671-4C4C-ADCF-73AC1D0CD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35B12C1-569C-4E37-AA33-7EF215F201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: Shape 36">
              <a:extLst>
                <a:ext uri="{FF2B5EF4-FFF2-40B4-BE49-F238E27FC236}">
                  <a16:creationId xmlns:a16="http://schemas.microsoft.com/office/drawing/2014/main" id="{F23E2660-7810-46F6-8752-187127C83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991DC45-0378-45B3-B325-FB8F98545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50" name="Freeform: Shape 38">
              <a:extLst>
                <a:ext uri="{FF2B5EF4-FFF2-40B4-BE49-F238E27FC236}">
                  <a16:creationId xmlns:a16="http://schemas.microsoft.com/office/drawing/2014/main" id="{E228F5BA-5150-4554-B7EA-93F371F3B1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Content Placeholder 3" descr="Text&#10;&#10;Description automatically generated">
            <a:extLst>
              <a:ext uri="{FF2B5EF4-FFF2-40B4-BE49-F238E27FC236}">
                <a16:creationId xmlns:a16="http://schemas.microsoft.com/office/drawing/2014/main" id="{2A26380F-95A5-0D46-B6FD-DE6E23F732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863" y="320231"/>
            <a:ext cx="8314822" cy="2836567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383C2651-AE0C-4AE4-8725-E2F9414FE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CE13265-B5D2-47B4-A199-E05F390D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93EBD03-D832-462C-9304-7273698ED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0D53D3E2-805E-40D2-964F-352BF6D476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B7A9A916-A926-43E6-800F-432ABC3F24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45491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DD42-BBEA-D246-8D11-B3F780F9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4944152" cy="1622321"/>
          </a:xfrm>
        </p:spPr>
        <p:txBody>
          <a:bodyPr>
            <a:normAutofit/>
          </a:bodyPr>
          <a:lstStyle/>
          <a:p>
            <a:r>
              <a:rPr lang="en-US" dirty="0"/>
              <a:t>Native App vs Cross Platform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C9A2F-742F-4F4B-B077-0F130E8D5D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4944151" cy="3785419"/>
          </a:xfrm>
        </p:spPr>
        <p:txBody>
          <a:bodyPr>
            <a:normAutofit/>
          </a:bodyPr>
          <a:lstStyle/>
          <a:p>
            <a:r>
              <a:rPr lang="en-US" sz="2400" dirty="0"/>
              <a:t>As a career working for companies </a:t>
            </a:r>
          </a:p>
          <a:p>
            <a:r>
              <a:rPr lang="en-US" sz="2400" dirty="0"/>
              <a:t>As a freelancer </a:t>
            </a:r>
          </a:p>
          <a:p>
            <a:r>
              <a:rPr lang="en-US" sz="2400" dirty="0"/>
              <a:t>As a business choice </a:t>
            </a:r>
          </a:p>
          <a:p>
            <a:endParaRPr lang="en-US" sz="2400" dirty="0"/>
          </a:p>
        </p:txBody>
      </p:sp>
      <p:sp>
        <p:nvSpPr>
          <p:cNvPr id="13" name="Rectangle 8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9218C2F3-C27E-F448-A515-B46490360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09" y="1008171"/>
            <a:ext cx="4475531" cy="483841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5401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6378EB-5E13-BC45-9866-1C551C241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Native App 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7C9D0-2781-5B4B-AC3C-D10FFC478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1900" dirty="0"/>
              <a:t>Native: Android or iOS</a:t>
            </a:r>
          </a:p>
          <a:p>
            <a:r>
              <a:rPr lang="en-US" sz="1900" dirty="0"/>
              <a:t>Tools: </a:t>
            </a:r>
          </a:p>
          <a:p>
            <a:pPr lvl="1"/>
            <a:r>
              <a:rPr lang="en-US" sz="1900" dirty="0"/>
              <a:t>Android: Java or Kotlin</a:t>
            </a:r>
          </a:p>
          <a:p>
            <a:pPr lvl="1"/>
            <a:r>
              <a:rPr lang="en-US" sz="1900" dirty="0"/>
              <a:t>iOS: Objective-C or Swift  </a:t>
            </a:r>
          </a:p>
          <a:p>
            <a:r>
              <a:rPr lang="en-US" sz="1900" dirty="0"/>
              <a:t>Benefit:</a:t>
            </a:r>
          </a:p>
          <a:p>
            <a:pPr lvl="1"/>
            <a:r>
              <a:rPr lang="en-US" sz="1900" dirty="0"/>
              <a:t>High speed </a:t>
            </a:r>
          </a:p>
          <a:p>
            <a:pPr lvl="1"/>
            <a:r>
              <a:rPr lang="en-US" sz="1900" dirty="0"/>
              <a:t>Offline Functionality </a:t>
            </a:r>
          </a:p>
          <a:p>
            <a:pPr lvl="1"/>
            <a:r>
              <a:rPr lang="en-US" sz="1900" dirty="0"/>
              <a:t>Minimize scope of bugs </a:t>
            </a:r>
          </a:p>
          <a:p>
            <a:pPr lvl="1"/>
            <a:r>
              <a:rPr lang="en-US" sz="1900" dirty="0"/>
              <a:t>Utmost performance </a:t>
            </a:r>
          </a:p>
          <a:p>
            <a:pPr lvl="1"/>
            <a:r>
              <a:rPr lang="en-US" sz="1900" dirty="0"/>
              <a:t>Enhanced Security 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096DF221-6964-B141-991C-CA2C5DF0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357884"/>
            <a:ext cx="6903720" cy="414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6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85D0770A-4E22-804B-A8BD-EEE01B8EB1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805" b="828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865814-DB85-0A4C-96A0-EAC0CA020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Example of Best Native App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1047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D5808-331D-934E-AD56-59063517A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Cons of Native App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7FA1E7E-DDB1-FE4B-9529-CA0C80095B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6668240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399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F29EB0-4599-5842-BD1E-A261E9B6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Cross Platform App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E733F-ABF1-CC4E-B3FF-F38208EF10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Deploy code in multiple platform </a:t>
            </a:r>
          </a:p>
          <a:p>
            <a:r>
              <a:rPr lang="en-US" sz="2200" dirty="0"/>
              <a:t>Tools/Frameworks:</a:t>
            </a:r>
          </a:p>
          <a:p>
            <a:pPr lvl="1"/>
            <a:r>
              <a:rPr lang="en-US" sz="1800" dirty="0"/>
              <a:t>React Native</a:t>
            </a:r>
          </a:p>
          <a:p>
            <a:pPr lvl="1"/>
            <a:r>
              <a:rPr lang="en-US" sz="1800" dirty="0"/>
              <a:t>Flutter</a:t>
            </a:r>
          </a:p>
          <a:p>
            <a:pPr lvl="1"/>
            <a:r>
              <a:rPr lang="en-US" sz="1800" dirty="0"/>
              <a:t> Xamarin </a:t>
            </a:r>
          </a:p>
          <a:p>
            <a:pPr lvl="0"/>
            <a:r>
              <a:rPr lang="en-US" sz="2200" dirty="0">
                <a:solidFill>
                  <a:prstClr val="black"/>
                </a:solidFill>
              </a:rPr>
              <a:t>Benefits: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Maintenance 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Reduce Cost</a:t>
            </a:r>
          </a:p>
          <a:p>
            <a:pPr lvl="1"/>
            <a:r>
              <a:rPr lang="en-US" sz="1800" dirty="0">
                <a:solidFill>
                  <a:prstClr val="black"/>
                </a:solidFill>
              </a:rPr>
              <a:t>Code reusability</a:t>
            </a:r>
          </a:p>
          <a:p>
            <a:pPr marL="457200" lvl="1" indent="0">
              <a:buNone/>
            </a:pPr>
            <a:endParaRPr lang="en-US" sz="1800" dirty="0"/>
          </a:p>
          <a:p>
            <a:pPr lvl="1"/>
            <a:endParaRPr lang="en-US" sz="1800" dirty="0"/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B83116-B809-DD42-9593-AC4212EAC3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0" r="12337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9452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C427EB-7166-824A-BCCA-C23D4C9042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5A8D0F-B4A8-6149-92F8-5828EE082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Example of Best Cross-Platform Apss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40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C0907-E5B0-1945-968F-8332960CF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Cons of Cross-platform apps 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016AFB2-81DB-3F21-FCC2-4BE6512C8C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8205997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83777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2" grpId="0">
        <p:bldAsOne/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4C0590F4-AC31-D543-AE2E-4CAE651BEA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5704539"/>
              </p:ext>
            </p:extLst>
          </p:nvPr>
        </p:nvGraphicFramePr>
        <p:xfrm>
          <a:off x="643467" y="1058497"/>
          <a:ext cx="10905067" cy="4741008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4173851">
                  <a:extLst>
                    <a:ext uri="{9D8B030D-6E8A-4147-A177-3AD203B41FA5}">
                      <a16:colId xmlns:a16="http://schemas.microsoft.com/office/drawing/2014/main" val="3690767648"/>
                    </a:ext>
                  </a:extLst>
                </a:gridCol>
                <a:gridCol w="2329802">
                  <a:extLst>
                    <a:ext uri="{9D8B030D-6E8A-4147-A177-3AD203B41FA5}">
                      <a16:colId xmlns:a16="http://schemas.microsoft.com/office/drawing/2014/main" val="3093838099"/>
                    </a:ext>
                  </a:extLst>
                </a:gridCol>
                <a:gridCol w="4401414">
                  <a:extLst>
                    <a:ext uri="{9D8B030D-6E8A-4147-A177-3AD203B41FA5}">
                      <a16:colId xmlns:a16="http://schemas.microsoft.com/office/drawing/2014/main" val="3700517842"/>
                    </a:ext>
                  </a:extLst>
                </a:gridCol>
              </a:tblGrid>
              <a:tr h="1068732">
                <a:tc>
                  <a:txBody>
                    <a:bodyPr/>
                    <a:lstStyle/>
                    <a:p>
                      <a:pPr algn="ctr"/>
                      <a:endParaRPr lang="en-US" sz="4000" b="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cap="none" spc="0">
                          <a:solidFill>
                            <a:schemeClr val="bg1"/>
                          </a:solidFill>
                        </a:rPr>
                        <a:t>Native</a:t>
                      </a: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0" cap="none" spc="0">
                          <a:solidFill>
                            <a:schemeClr val="bg1"/>
                          </a:solidFill>
                        </a:rPr>
                        <a:t>Cross-Platform </a:t>
                      </a:r>
                    </a:p>
                  </a:txBody>
                  <a:tcPr marL="299375" marR="299375" marT="225994" marB="14968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9437622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Performance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831604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Time to Market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3923172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Development costs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3628830"/>
                  </a:ext>
                </a:extLst>
              </a:tr>
              <a:tr h="918069"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App Security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cap="none" spc="0">
                          <a:solidFill>
                            <a:schemeClr val="bg1"/>
                          </a:solidFill>
                        </a:rPr>
                        <a:t>Winner </a:t>
                      </a: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0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299375" marR="299375" marT="225994" marB="149689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309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77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178</Words>
  <Application>Microsoft Macintosh PowerPoint</Application>
  <PresentationFormat>Widescreen</PresentationFormat>
  <Paragraphs>54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Mobile App Development II</vt:lpstr>
      <vt:lpstr>Native App vs Cross Platform </vt:lpstr>
      <vt:lpstr>Native App </vt:lpstr>
      <vt:lpstr>Example of Best Native App </vt:lpstr>
      <vt:lpstr>Cons of Native App </vt:lpstr>
      <vt:lpstr>Cross Platform App </vt:lpstr>
      <vt:lpstr>Example of Best Cross-Platform Apss</vt:lpstr>
      <vt:lpstr>Cons of Cross-platform apps </vt:lpstr>
      <vt:lpstr>PowerPoint Presentation</vt:lpstr>
      <vt:lpstr>What is the best fit for you? </vt:lpstr>
      <vt:lpstr>Thank you for your attention Ngan Nguyen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Development II</dc:title>
  <dc:creator>Nguyen1, Ngan</dc:creator>
  <cp:lastModifiedBy>Nguyen1, Ngan</cp:lastModifiedBy>
  <cp:revision>1</cp:revision>
  <dcterms:created xsi:type="dcterms:W3CDTF">2022-04-06T16:30:29Z</dcterms:created>
  <dcterms:modified xsi:type="dcterms:W3CDTF">2022-04-13T01:18:34Z</dcterms:modified>
</cp:coreProperties>
</file>

<file path=docProps/thumbnail.jpeg>
</file>